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5"/>
  </p:notesMasterIdLst>
  <p:sldIdLst>
    <p:sldId id="326" r:id="rId5"/>
    <p:sldId id="332" r:id="rId6"/>
    <p:sldId id="331" r:id="rId7"/>
    <p:sldId id="327" r:id="rId8"/>
    <p:sldId id="328" r:id="rId9"/>
    <p:sldId id="329" r:id="rId10"/>
    <p:sldId id="330" r:id="rId11"/>
    <p:sldId id="319" r:id="rId12"/>
    <p:sldId id="323" r:id="rId13"/>
    <p:sldId id="324" r:id="rId14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26"/>
            <p14:sldId id="332"/>
            <p14:sldId id="331"/>
            <p14:sldId id="327"/>
            <p14:sldId id="328"/>
            <p14:sldId id="329"/>
            <p14:sldId id="330"/>
          </p14:sldIdLst>
        </p14:section>
        <p14:section name="MÉTHODOLOGIE" id="{EB03BDE6-D677-4574-A7BF-9721F91BDEB8}">
          <p14:sldIdLst>
            <p14:sldId id="319"/>
            <p14:sldId id="323"/>
            <p14:sldId id="3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BD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950"/>
    <p:restoredTop sz="94660"/>
  </p:normalViewPr>
  <p:slideViewPr>
    <p:cSldViewPr showGuides="1">
      <p:cViewPr varScale="1">
        <p:scale>
          <a:sx n="141" d="100"/>
          <a:sy n="141" d="100"/>
        </p:scale>
        <p:origin x="132" y="1158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17/11/2022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>
                <a:solidFill>
                  <a:srgbClr val="0BBDB5"/>
                </a:solidFill>
              </a:defRPr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9144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>
                <a:solidFill>
                  <a:srgbClr val="0BBDB5"/>
                </a:solidFill>
              </a:defRPr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>
                <a:solidFill>
                  <a:srgbClr val="0BBDB5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98" y="1836000"/>
            <a:ext cx="8424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>
                <a:solidFill>
                  <a:srgbClr val="0BBDB5"/>
                </a:solidFill>
              </a:defRPr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>
                <a:solidFill>
                  <a:srgbClr val="0BBDB5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31C697CA-7356-464F-88B7-F6516BFB21B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6087" y="108000"/>
            <a:ext cx="738120" cy="6071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798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rgbClr val="0BBDB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34B0BE2B-5DB9-4B25-B039-3459D5B59D08}"/>
              </a:ext>
            </a:extLst>
          </p:cNvPr>
          <p:cNvGrpSpPr/>
          <p:nvPr/>
        </p:nvGrpSpPr>
        <p:grpSpPr>
          <a:xfrm>
            <a:off x="-16204" y="0"/>
            <a:ext cx="9160204" cy="5143500"/>
            <a:chOff x="-16204" y="0"/>
            <a:chExt cx="9160204" cy="5143500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A3683D86-9511-C876-448A-C05A8198F8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6204" y="0"/>
              <a:ext cx="9160204" cy="5143500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BBEA25A-1140-412E-92AF-B3983A0A1B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528" y="2942"/>
              <a:ext cx="1224136" cy="1235612"/>
            </a:xfrm>
            <a:prstGeom prst="rect">
              <a:avLst/>
            </a:prstGeom>
          </p:spPr>
        </p:pic>
      </p:grp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0A57AB-D4D8-2A47-94C0-0FE1DE51D890}"/>
              </a:ext>
            </a:extLst>
          </p:cNvPr>
          <p:cNvSpPr txBox="1"/>
          <p:nvPr/>
        </p:nvSpPr>
        <p:spPr>
          <a:xfrm>
            <a:off x="3851920" y="2512516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>
                <a:solidFill>
                  <a:srgbClr val="0BBDB5"/>
                </a:solidFill>
              </a:rPr>
              <a:t>consectetuer</a:t>
            </a:r>
            <a:r>
              <a:rPr lang="fr-FR" dirty="0">
                <a:solidFill>
                  <a:srgbClr val="0BBDB5"/>
                </a:solidFill>
              </a:rPr>
              <a:t> </a:t>
            </a:r>
            <a:r>
              <a:rPr lang="fr-FR" dirty="0" err="1">
                <a:solidFill>
                  <a:srgbClr val="0BBDB5"/>
                </a:solidFill>
              </a:rPr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4296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Copier / coller les textes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À partir d’une ancienne présentation</a:t>
            </a:r>
          </a:p>
          <a:p>
            <a:pPr lvl="2"/>
            <a:r>
              <a:rPr lang="fr-FR" dirty="0"/>
              <a:t>Sélectionner et copier les textes de votre ancienne présentation</a:t>
            </a:r>
          </a:p>
          <a:p>
            <a:pPr lvl="2"/>
            <a:r>
              <a:rPr lang="fr-FR" dirty="0"/>
              <a:t>Sélectionner la zone texte de la nouvelle présentation</a:t>
            </a:r>
          </a:p>
          <a:p>
            <a:pPr lvl="2"/>
            <a:r>
              <a:rPr lang="fr-FR" dirty="0"/>
              <a:t>Cliquer sur « Accueil / Coller (sélectionner la petite flèche sous l’icône Coller) / Collage spécial »</a:t>
            </a:r>
          </a:p>
          <a:p>
            <a:pPr lvl="2"/>
            <a:r>
              <a:rPr lang="fr-FR" dirty="0"/>
              <a:t>Cocher « Coller », « Texte sans mise en forme »  et « OK »</a:t>
            </a:r>
          </a:p>
          <a:p>
            <a:pPr lvl="2"/>
            <a:r>
              <a:rPr lang="fr-FR" dirty="0"/>
              <a:t>Il faut ensuite appliquer les niveaux de texte à l’aide des outils « Réduire / Augmenter le niveau de liste »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8855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466A220B-AC89-4D15-A716-61F6CA666D81}"/>
              </a:ext>
            </a:extLst>
          </p:cNvPr>
          <p:cNvGrpSpPr/>
          <p:nvPr/>
        </p:nvGrpSpPr>
        <p:grpSpPr>
          <a:xfrm>
            <a:off x="-16204" y="0"/>
            <a:ext cx="9160204" cy="5143500"/>
            <a:chOff x="683568" y="0"/>
            <a:chExt cx="9160204" cy="5143500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A5EC82D8-9FB6-407D-B554-273335834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3568" y="0"/>
              <a:ext cx="9160204" cy="5143500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C593948E-C3FF-4A36-9BB1-3B922B6FF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3608" y="9054"/>
              <a:ext cx="1179712" cy="1190772"/>
            </a:xfrm>
            <a:prstGeom prst="rect">
              <a:avLst/>
            </a:prstGeom>
          </p:spPr>
        </p:pic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05AB215-DAD2-4D1F-942E-E2A31770514E}"/>
              </a:ext>
            </a:extLst>
          </p:cNvPr>
          <p:cNvSpPr txBox="1"/>
          <p:nvPr/>
        </p:nvSpPr>
        <p:spPr>
          <a:xfrm>
            <a:off x="3851920" y="2512516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>
                <a:solidFill>
                  <a:srgbClr val="0BBDB5"/>
                </a:solidFill>
              </a:rPr>
              <a:t>consectetuer</a:t>
            </a:r>
            <a:r>
              <a:rPr lang="fr-FR" dirty="0">
                <a:solidFill>
                  <a:srgbClr val="0BBDB5"/>
                </a:solidFill>
              </a:rPr>
              <a:t> </a:t>
            </a:r>
            <a:r>
              <a:rPr lang="fr-FR" dirty="0" err="1">
                <a:solidFill>
                  <a:srgbClr val="0BBDB5"/>
                </a:solidFill>
              </a:rPr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2560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LA PRÉSENTATION</a:t>
            </a:r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  <a:r>
              <a:rPr lang="fr-FR" dirty="0" err="1"/>
              <a:t>consectetur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Sommaire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Font typeface="+mj-lt"/>
              <a:buAutoNum type="arabicPeriod" startAt="2"/>
            </a:pPr>
            <a:r>
              <a:rPr lang="fr-FR" dirty="0">
                <a:solidFill>
                  <a:srgbClr val="0BBDB5"/>
                </a:solidFill>
              </a:rPr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>
              <a:buAutoNum type="arabicPeriod" startAt="2"/>
            </a:pPr>
            <a:r>
              <a:rPr lang="fr-FR" dirty="0">
                <a:solidFill>
                  <a:srgbClr val="0BBDB5"/>
                </a:solidFill>
              </a:rPr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Font typeface="+mj-lt"/>
              <a:buAutoNum type="arabicPeriod" startAt="4"/>
            </a:pPr>
            <a:r>
              <a:rPr lang="fr-FR" dirty="0">
                <a:solidFill>
                  <a:srgbClr val="0BBDB5"/>
                </a:solidFill>
              </a:rPr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9" name="Espace réservé du pied de page 7">
            <a:extLst>
              <a:ext uri="{FF2B5EF4-FFF2-40B4-BE49-F238E27FC236}">
                <a16:creationId xmlns:a16="http://schemas.microsoft.com/office/drawing/2014/main" id="{578EE56C-DC0F-D144-BA58-15C53D946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</p:spTree>
    <p:extLst>
      <p:ext uri="{BB962C8B-B14F-4D97-AF65-F5344CB8AC3E}">
        <p14:creationId xmlns:p14="http://schemas.microsoft.com/office/powerpoint/2010/main" val="2757853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0D7F2323-219A-3545-B926-AAC43FD8C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</p:spTree>
    <p:extLst>
      <p:ext uri="{BB962C8B-B14F-4D97-AF65-F5344CB8AC3E}">
        <p14:creationId xmlns:p14="http://schemas.microsoft.com/office/powerpoint/2010/main" val="1109453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page </a:t>
            </a:r>
            <a:br>
              <a:rPr lang="fr-FR" dirty="0"/>
            </a:br>
            <a:r>
              <a:rPr lang="fr-FR" dirty="0"/>
              <a:t>sur 1 ligne ou 2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8697D126-4D68-E347-AFCC-80AA617EB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</p:spTree>
    <p:extLst>
      <p:ext uri="{BB962C8B-B14F-4D97-AF65-F5344CB8AC3E}">
        <p14:creationId xmlns:p14="http://schemas.microsoft.com/office/powerpoint/2010/main" val="308264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page </a:t>
            </a:r>
            <a:br>
              <a:rPr lang="fr-FR" dirty="0"/>
            </a:br>
            <a:r>
              <a:rPr lang="fr-FR" dirty="0"/>
              <a:t>sur 1 ligne ou 2</a:t>
            </a:r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diamnonummy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</a:t>
            </a:r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37FC6F1-437D-EC49-BF9D-D6BBB565A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</p:spTree>
    <p:extLst>
      <p:ext uri="{BB962C8B-B14F-4D97-AF65-F5344CB8AC3E}">
        <p14:creationId xmlns:p14="http://schemas.microsoft.com/office/powerpoint/2010/main" val="2522503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640" y="3831890"/>
            <a:ext cx="4386634" cy="66498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7816196" y="3962341"/>
            <a:ext cx="540000" cy="288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  <a:cs typeface="Arial" charset="0"/>
              </a:rPr>
              <a:t>1 &amp; 2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772484" y="4016341"/>
            <a:ext cx="288000" cy="180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1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6" name="Connecteur droit 15"/>
          <p:cNvCxnSpPr>
            <a:stCxn id="14" idx="1"/>
            <a:endCxn id="15" idx="3"/>
          </p:cNvCxnSpPr>
          <p:nvPr/>
        </p:nvCxnSpPr>
        <p:spPr bwMode="auto">
          <a:xfrm flipH="1">
            <a:off x="7060484" y="4106341"/>
            <a:ext cx="755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Réduire / Augmenter le niveau de liste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Pour augmenter le niveau de liste :</a:t>
            </a:r>
          </a:p>
          <a:p>
            <a:pPr lvl="2"/>
            <a:r>
              <a:rPr lang="fr-FR" dirty="0"/>
              <a:t>(Ex. : pour passer du texte de niveau 1 au texte de niveau 2 sur la page suivante)</a:t>
            </a:r>
          </a:p>
          <a:p>
            <a:pPr lvl="2"/>
            <a:r>
              <a:rPr lang="fr-FR" dirty="0"/>
              <a:t>Sélectionner le texte de niveau 1 sur la page de texte</a:t>
            </a:r>
          </a:p>
          <a:p>
            <a:pPr lvl="2"/>
            <a:r>
              <a:rPr lang="fr-FR" dirty="0"/>
              <a:t>Menu Accueil / Augmenter le niveau de liste </a:t>
            </a:r>
            <a:r>
              <a:rPr lang="fr-FR" dirty="0">
                <a:solidFill>
                  <a:schemeClr val="bg2"/>
                </a:solidFill>
              </a:rPr>
              <a:t>(2)</a:t>
            </a:r>
          </a:p>
          <a:p>
            <a:pPr lvl="2"/>
            <a:r>
              <a:rPr lang="fr-FR" dirty="0"/>
              <a:t>Cette opération permet de passer au niveau de texte suivant</a:t>
            </a:r>
          </a:p>
          <a:p>
            <a:endParaRPr lang="fr-FR" dirty="0"/>
          </a:p>
          <a:p>
            <a:r>
              <a:rPr lang="fr-FR" dirty="0"/>
              <a:t>Pour réduire le niveau de liste :</a:t>
            </a:r>
          </a:p>
          <a:p>
            <a:pPr lvl="2"/>
            <a:r>
              <a:rPr lang="fr-FR" dirty="0"/>
              <a:t>(Ex. : pour passer du texte niveau 2 au texte niveau 1 sur la page suivante)</a:t>
            </a:r>
          </a:p>
          <a:p>
            <a:pPr lvl="2"/>
            <a:r>
              <a:rPr lang="fr-FR" dirty="0"/>
              <a:t>Sélectionner le texte niveau 2 sur la page de texte</a:t>
            </a:r>
          </a:p>
          <a:p>
            <a:pPr lvl="2"/>
            <a:r>
              <a:rPr lang="fr-FR" dirty="0"/>
              <a:t>Menu Accueil / Réduire le niveau de liste </a:t>
            </a:r>
            <a:r>
              <a:rPr lang="fr-FR" dirty="0">
                <a:solidFill>
                  <a:schemeClr val="bg2"/>
                </a:solidFill>
              </a:rPr>
              <a:t>(1)</a:t>
            </a:r>
          </a:p>
          <a:p>
            <a:pPr lvl="2"/>
            <a:r>
              <a:rPr lang="fr-FR" dirty="0"/>
              <a:t>Cette opération permet de passer au niveau de texte précédent</a:t>
            </a:r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Titre</a:t>
            </a:r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  <a:endParaRPr lang="fr-FR" dirty="0"/>
          </a:p>
        </p:txBody>
      </p:sp>
      <p:sp>
        <p:nvSpPr>
          <p:cNvPr id="23" name="Espace réservé du texte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/>
              <a:t>Titre de partie</a:t>
            </a:r>
          </a:p>
          <a:p>
            <a:pPr lvl="1"/>
            <a:r>
              <a:rPr lang="fr-FR"/>
              <a:t>Sous-titre de partie</a:t>
            </a:r>
            <a:endParaRPr lang="fr-FR" dirty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1818473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́sentation_powerpoint_MENJS_16_9" id="{C14F3CAA-96F0-0646-9A82-BF343D842F40}" vid="{FE2C63DA-B243-8649-A14E-0752911EF15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MENJS</Description0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B279A5-87A2-445D-95C3-916EB9C5F0E3}">
  <ds:schemaRefs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2006/metadata/properties"/>
    <ds:schemaRef ds:uri="http://schemas.openxmlformats.org/package/2006/metadata/core-properties"/>
    <ds:schemaRef ds:uri="2c7ddd52-0a06-43b1-a35c-dcb15ea2e3f4"/>
  </ds:schemaRefs>
</ds:datastoreItem>
</file>

<file path=customXml/itemProps2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54</TotalTime>
  <Words>753</Words>
  <Application>Microsoft Office PowerPoint</Application>
  <PresentationFormat>Affichage à l'écran (16:9)</PresentationFormat>
  <Paragraphs>96</Paragraphs>
  <Slides>10</Slides>
  <Notes>0</Notes>
  <HiddenSlides>3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2" baseType="lpstr">
      <vt:lpstr>Arial</vt:lpstr>
      <vt:lpstr>MINISTÈRIEL</vt:lpstr>
      <vt:lpstr>Présentation PowerPoint</vt:lpstr>
      <vt:lpstr>Présentation PowerPoint</vt:lpstr>
      <vt:lpstr>Présentation PowerPoint</vt:lpstr>
      <vt:lpstr>Sommaire</vt:lpstr>
      <vt:lpstr>Titre de partie</vt:lpstr>
      <vt:lpstr>Titre de la page  sur 1 ligne ou 2</vt:lpstr>
      <vt:lpstr>Titre de la page  sur 1 ligne ou 2</vt:lpstr>
      <vt:lpstr>Réduire / Augmenter le niveau de liste</vt:lpstr>
      <vt:lpstr>Titre</vt:lpstr>
      <vt:lpstr>Copier / coller les textes</vt:lpstr>
    </vt:vector>
  </TitlesOfParts>
  <Manager>Client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Aude ANDRE</cp:lastModifiedBy>
  <cp:revision>13</cp:revision>
  <dcterms:created xsi:type="dcterms:W3CDTF">2022-09-14T13:04:55Z</dcterms:created>
  <dcterms:modified xsi:type="dcterms:W3CDTF">2022-11-17T17:11:05Z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