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3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(IEN de circonscription 1</a:t>
            </a:r>
            <a:r>
              <a:rPr lang="fr-FR" sz="40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er</a:t>
            </a: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degré)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811901"/>
              </p:ext>
            </p:extLst>
          </p:nvPr>
        </p:nvGraphicFramePr>
        <p:xfrm>
          <a:off x="1934817" y="3675707"/>
          <a:ext cx="8640418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418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à partir d’un document existant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Le dernier OM </a:t>
            </a:r>
            <a:r>
              <a:rPr lang="fr-FR" sz="2400"/>
              <a:t>saisi s’affiche. </a:t>
            </a:r>
            <a:r>
              <a:rPr lang="fr-FR" sz="2400" dirty="0"/>
              <a:t>Cliquer sur « créer »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710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Initialisation à partir d’un ordre de mission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743C826-2C94-4F63-A541-5EADE244FA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87" y="1604963"/>
            <a:ext cx="7597695" cy="3258586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4893138-A59A-46FA-8B8A-7C95263661CD}"/>
              </a:ext>
            </a:extLst>
          </p:cNvPr>
          <p:cNvCxnSpPr>
            <a:cxnSpLocks/>
          </p:cNvCxnSpPr>
          <p:nvPr/>
        </p:nvCxnSpPr>
        <p:spPr>
          <a:xfrm flipH="1">
            <a:off x="4439479" y="3429000"/>
            <a:ext cx="821634" cy="5785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E001E11-C3BE-4D1C-9F1F-F05BEDC0833C}"/>
              </a:ext>
            </a:extLst>
          </p:cNvPr>
          <p:cNvCxnSpPr>
            <a:cxnSpLocks/>
          </p:cNvCxnSpPr>
          <p:nvPr/>
        </p:nvCxnSpPr>
        <p:spPr>
          <a:xfrm flipH="1">
            <a:off x="8527774" y="1697729"/>
            <a:ext cx="799106" cy="4287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501348" y="4835818"/>
            <a:ext cx="7919842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3AC5E-5750-43D1-AE4F-35169E78D034}"/>
              </a:ext>
            </a:extLst>
          </p:cNvPr>
          <p:cNvSpPr txBox="1"/>
          <p:nvPr/>
        </p:nvSpPr>
        <p:spPr>
          <a:xfrm>
            <a:off x="9100457" y="1419497"/>
            <a:ext cx="2508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E68260-3138-4744-8F2A-9FDCC2C9D01F}"/>
              </a:ext>
            </a:extLst>
          </p:cNvPr>
          <p:cNvSpPr txBox="1"/>
          <p:nvPr/>
        </p:nvSpPr>
        <p:spPr>
          <a:xfrm>
            <a:off x="905346" y="923454"/>
            <a:ext cx="9623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La liste des OM créés apparaît. Sélectionner un ordre de mission personnel itinérant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570EEDD-B152-4254-90BA-BBE06A925C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052" y="1691411"/>
            <a:ext cx="8083826" cy="386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1029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cases sont préremplies. Il faut maintenant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modifier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dates de  départ et de retour. Par exemple, ici nous avons copié l’OM de septembre et nous voulons saisir octobre.</a:t>
            </a:r>
            <a:endParaRPr lang="fr-F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FD048B4-B78F-4F04-B8CF-BCFE06444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732" y="940904"/>
            <a:ext cx="8209992" cy="324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A826F7-9D97-4A90-80CD-4F43BCBCC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6951" y="882980"/>
            <a:ext cx="8364613" cy="31059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59ED8D-3180-49B2-8FC3-1F5BE39A2E29}"/>
              </a:ext>
            </a:extLst>
          </p:cNvPr>
          <p:cNvSpPr/>
          <p:nvPr/>
        </p:nvSpPr>
        <p:spPr>
          <a:xfrm>
            <a:off x="1497498" y="4444304"/>
            <a:ext cx="7156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Modifier</a:t>
            </a:r>
            <a:r>
              <a:rPr lang="fr-FR" b="1" dirty="0"/>
              <a:t> les dates des déplacements (et les trajets si différents). Enregistrer</a:t>
            </a:r>
          </a:p>
        </p:txBody>
      </p: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</a:t>
            </a:r>
            <a:r>
              <a:rPr lang="fr-FR" dirty="0" err="1"/>
              <a:t>c.f</a:t>
            </a:r>
            <a:r>
              <a:rPr lang="fr-FR" dirty="0"/>
              <a:t> liste VH1 à la page suivante)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r>
              <a:rPr lang="fr-FR" b="1" u="sng" dirty="0"/>
              <a:t>Les VH1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0D2E82-B35F-4821-B05F-0D8C2B75EB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622202"/>
            <a:ext cx="1218198" cy="115134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22F19A8-C9CA-43E6-8888-58699443A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323075"/>
              </p:ext>
            </p:extLst>
          </p:nvPr>
        </p:nvGraphicFramePr>
        <p:xfrm>
          <a:off x="1412342" y="3649663"/>
          <a:ext cx="5868023" cy="923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943">
                  <a:extLst>
                    <a:ext uri="{9D8B030D-6E8A-4147-A177-3AD203B41FA5}">
                      <a16:colId xmlns:a16="http://schemas.microsoft.com/office/drawing/2014/main" val="3764096264"/>
                    </a:ext>
                  </a:extLst>
                </a:gridCol>
                <a:gridCol w="2411004">
                  <a:extLst>
                    <a:ext uri="{9D8B030D-6E8A-4147-A177-3AD203B41FA5}">
                      <a16:colId xmlns:a16="http://schemas.microsoft.com/office/drawing/2014/main" val="3485122091"/>
                    </a:ext>
                  </a:extLst>
                </a:gridCol>
                <a:gridCol w="2835076">
                  <a:extLst>
                    <a:ext uri="{9D8B030D-6E8A-4147-A177-3AD203B41FA5}">
                      <a16:colId xmlns:a16="http://schemas.microsoft.com/office/drawing/2014/main" val="2723451831"/>
                    </a:ext>
                  </a:extLst>
                </a:gridCol>
              </a:tblGrid>
              <a:tr h="46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IEN Circonscription 2A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IEN Circonscription 2B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974815"/>
                  </a:ext>
                </a:extLst>
              </a:tr>
              <a:tr h="453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VH1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PELLEGRINETTI Marylène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BANSARD Hélène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9335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281</Words>
  <Application>Microsoft Office PowerPoint</Application>
  <PresentationFormat>Grand écran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(IEN de circonscription 1er degré) </vt:lpstr>
      <vt:lpstr>Présentation PowerPoint</vt:lpstr>
      <vt:lpstr>Le dernier OM saisi s’affiche. Cliquer sur « créer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39</cp:revision>
  <dcterms:created xsi:type="dcterms:W3CDTF">2020-11-12T09:16:17Z</dcterms:created>
  <dcterms:modified xsi:type="dcterms:W3CDTF">2021-02-12T10:29:16Z</dcterms:modified>
</cp:coreProperties>
</file>