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2"/>
            <p14:sldId id="263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233536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classique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(sans ordre de mission permanent)</a:t>
            </a:r>
            <a:endParaRPr lang="fr-FR" sz="1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271932"/>
              </p:ext>
            </p:extLst>
          </p:nvPr>
        </p:nvGraphicFramePr>
        <p:xfrm>
          <a:off x="2833735" y="3675706"/>
          <a:ext cx="7052649" cy="11950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195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02855E-D7F6-44D0-ABFE-0A09E82F447D}"/>
              </a:ext>
            </a:extLst>
          </p:cNvPr>
          <p:cNvSpPr txBox="1"/>
          <p:nvPr/>
        </p:nvSpPr>
        <p:spPr>
          <a:xfrm>
            <a:off x="2181885" y="1186004"/>
            <a:ext cx="8102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L’ordre de mission classique doit être créé avant le déplacement</a:t>
            </a:r>
          </a:p>
        </p:txBody>
      </p:sp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BE2BF5-4A4A-4B60-ACC8-7CA5AEBD0C5B}"/>
              </a:ext>
            </a:extLst>
          </p:cNvPr>
          <p:cNvSpPr txBox="1"/>
          <p:nvPr/>
        </p:nvSpPr>
        <p:spPr>
          <a:xfrm>
            <a:off x="946673" y="968188"/>
            <a:ext cx="1037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automatique est envoyé sur l’adresse académique de l’agent.</a:t>
            </a:r>
          </a:p>
          <a:p>
            <a:r>
              <a:rPr lang="fr-FR" dirty="0"/>
              <a:t>Se connecter à CHORUS-DT afin de créer l’Etat de Frais.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BDC823-3CED-4A8B-A7BF-ADA5427FB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28" y="1885950"/>
            <a:ext cx="5927464" cy="308610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4B32A02-612B-40B7-93C3-4BB3DFD21026}"/>
              </a:ext>
            </a:extLst>
          </p:cNvPr>
          <p:cNvCxnSpPr>
            <a:cxnSpLocks/>
          </p:cNvCxnSpPr>
          <p:nvPr/>
        </p:nvCxnSpPr>
        <p:spPr>
          <a:xfrm flipH="1">
            <a:off x="3388657" y="146515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B9D6DFD-79BC-45AD-8AF4-EFF32CC8593F}"/>
              </a:ext>
            </a:extLst>
          </p:cNvPr>
          <p:cNvSpPr txBox="1"/>
          <p:nvPr/>
        </p:nvSpPr>
        <p:spPr>
          <a:xfrm>
            <a:off x="602428" y="4883972"/>
            <a:ext cx="691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Cliquer sur Etats de Frais puis créer EF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A59B15-A1C2-40D8-AE35-ACEF60EDC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49" y="5629244"/>
            <a:ext cx="9649609" cy="52113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7DBBFB6-9CFF-47BA-BD5B-DD2281622B79}"/>
              </a:ext>
            </a:extLst>
          </p:cNvPr>
          <p:cNvCxnSpPr>
            <a:cxnSpLocks/>
          </p:cNvCxnSpPr>
          <p:nvPr/>
        </p:nvCxnSpPr>
        <p:spPr>
          <a:xfrm flipH="1">
            <a:off x="776341" y="5373783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946199-5669-4A22-8D01-8D75D8E3CD26}"/>
              </a:ext>
            </a:extLst>
          </p:cNvPr>
          <p:cNvSpPr txBox="1"/>
          <p:nvPr/>
        </p:nvSpPr>
        <p:spPr>
          <a:xfrm>
            <a:off x="2883049" y="613186"/>
            <a:ext cx="588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l’OM validé,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60C9C7-F3DE-40E8-AA5F-BFD30B242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74" y="1502372"/>
            <a:ext cx="5531328" cy="239189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770F24-695E-47D7-AA05-EC9EAF1EA38D}"/>
              </a:ext>
            </a:extLst>
          </p:cNvPr>
          <p:cNvSpPr txBox="1"/>
          <p:nvPr/>
        </p:nvSpPr>
        <p:spPr>
          <a:xfrm>
            <a:off x="978946" y="4421393"/>
            <a:ext cx="744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Vérifier les données saisies Puis renvoyer l’ EF à la validation VH1 comme pour l’OM.</a:t>
            </a:r>
          </a:p>
        </p:txBody>
      </p:sp>
    </p:spTree>
    <p:extLst>
      <p:ext uri="{BB962C8B-B14F-4D97-AF65-F5344CB8AC3E}">
        <p14:creationId xmlns:p14="http://schemas.microsoft.com/office/powerpoint/2010/main" val="409090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2370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L’ordre de mission classique doit être créé par le missionné </a:t>
            </a: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avant le départ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mission. La validation par le VH1 autorise l’agent à se déplacer.</a:t>
            </a:r>
          </a:p>
          <a:p>
            <a:pPr lv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Pour créer un ordre de mission classique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Le dernier OM saisi s’affiche. Cliquer sur « créer OM»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3849189" y="371387"/>
            <a:ext cx="5477691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Document vierge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3461E-1553-4198-A64F-F5B6A999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15" y="1129555"/>
            <a:ext cx="9086705" cy="42923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D151A55-DC9B-41FE-ABB9-FE02F152441F}"/>
              </a:ext>
            </a:extLst>
          </p:cNvPr>
          <p:cNvCxnSpPr>
            <a:cxnSpLocks/>
          </p:cNvCxnSpPr>
          <p:nvPr/>
        </p:nvCxnSpPr>
        <p:spPr>
          <a:xfrm flipH="1">
            <a:off x="8944983" y="115106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3A6BEB3-62FE-44F6-9B2E-F5D4C8ADAB3C}"/>
              </a:ext>
            </a:extLst>
          </p:cNvPr>
          <p:cNvCxnSpPr>
            <a:cxnSpLocks/>
          </p:cNvCxnSpPr>
          <p:nvPr/>
        </p:nvCxnSpPr>
        <p:spPr>
          <a:xfrm flipH="1">
            <a:off x="2755750" y="183161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4"/>
            <a:ext cx="548073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avec un sens interdit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63374C-A82F-4B91-94BA-DA63EF87C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129" y="1166165"/>
            <a:ext cx="9273091" cy="34488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430305" y="4789257"/>
            <a:ext cx="10768405" cy="1984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la loupe pour trouver la bonne imputation.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déplacements qui concernent le Rectorat (CAPA, réunions…) taper 0214 puis rechercher l’intitulé du déplacement (ex :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dépl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 Rectorat).</a:t>
            </a:r>
            <a:r>
              <a:rPr lang="fr-FR" dirty="0"/>
              <a:t> Dans l’onglet domaine fonctionnel mettre 0214-08-02 puis enregistrer : l’Activité se génère automatiquement.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les imputations sont erronées elles seront corrigées à la validation.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F344FB5-BE88-42C6-98A6-FF4CFCE99C5E}"/>
              </a:ext>
            </a:extLst>
          </p:cNvPr>
          <p:cNvCxnSpPr>
            <a:cxnSpLocks/>
          </p:cNvCxnSpPr>
          <p:nvPr/>
        </p:nvCxnSpPr>
        <p:spPr>
          <a:xfrm flipH="1">
            <a:off x="9493623" y="371138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l’autorisation du véhicule comme indiqué ci-dessous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1538344" y="5249732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229B8F-06A8-4EA0-B83A-C46720E9F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10" y="2502896"/>
            <a:ext cx="10671586" cy="1852207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5F5D83B-5241-4069-B9B2-D0B3830964E2}"/>
              </a:ext>
            </a:extLst>
          </p:cNvPr>
          <p:cNvCxnSpPr>
            <a:cxnSpLocks/>
          </p:cNvCxnSpPr>
          <p:nvPr/>
        </p:nvCxnSpPr>
        <p:spPr>
          <a:xfrm flipH="1">
            <a:off x="10178526" y="342899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         « Créer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1" y="1583169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2377440" y="224349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740229" y="3138067"/>
            <a:ext cx="984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enregistrer, Pour connaître le nombre de kms cliquer sur « lien vers un distancier », Une fois le déplacement saisi, cliquer sur « enregistrer »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F7B94F5-03EC-4FAB-8E33-C2D6F1E0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888907"/>
            <a:ext cx="8326419" cy="2248497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37C1D55-F3C3-4C5A-802E-D54AAD3FAE10}"/>
              </a:ext>
            </a:extLst>
          </p:cNvPr>
          <p:cNvCxnSpPr>
            <a:cxnSpLocks/>
          </p:cNvCxnSpPr>
          <p:nvPr/>
        </p:nvCxnSpPr>
        <p:spPr>
          <a:xfrm flipH="1">
            <a:off x="7892228" y="528694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C482A7A-BC7E-443D-AC52-5941D4B47A5A}"/>
              </a:ext>
            </a:extLst>
          </p:cNvPr>
          <p:cNvCxnSpPr>
            <a:cxnSpLocks/>
          </p:cNvCxnSpPr>
          <p:nvPr/>
        </p:nvCxnSpPr>
        <p:spPr>
          <a:xfrm flipH="1">
            <a:off x="2300343" y="437960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474C9FC-4D7A-4A57-800B-889C724083C1}"/>
              </a:ext>
            </a:extLst>
          </p:cNvPr>
          <p:cNvCxnSpPr>
            <a:cxnSpLocks/>
          </p:cNvCxnSpPr>
          <p:nvPr/>
        </p:nvCxnSpPr>
        <p:spPr>
          <a:xfrm flipH="1">
            <a:off x="4329952" y="355157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»: Créer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BF527F-355A-4680-879F-D1AD3308C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36" y="1624406"/>
            <a:ext cx="8530815" cy="171046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9647561-994B-46AB-A499-D6C4C58316EA}"/>
              </a:ext>
            </a:extLst>
          </p:cNvPr>
          <p:cNvCxnSpPr>
            <a:cxnSpLocks/>
          </p:cNvCxnSpPr>
          <p:nvPr/>
        </p:nvCxnSpPr>
        <p:spPr>
          <a:xfrm flipH="1">
            <a:off x="1742739" y="162440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CF9BB00-8B0E-4AC3-81FC-0DA7D7BFBC98}"/>
              </a:ext>
            </a:extLst>
          </p:cNvPr>
          <p:cNvSpPr txBox="1"/>
          <p:nvPr/>
        </p:nvSpPr>
        <p:spPr>
          <a:xfrm>
            <a:off x="1387736" y="3711388"/>
            <a:ext cx="8702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 type de frais par exemple Repas puis renseigner les champs obligatoires.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03EB79-927D-48EA-9D76-E005C8B8F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63" y="4080720"/>
            <a:ext cx="5059680" cy="25026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4A6608-945A-4CC5-B06A-1C654D577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068" y="4080720"/>
            <a:ext cx="4950469" cy="2610536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6E9068D-4748-41D5-9D1E-1885FC43B8B4}"/>
              </a:ext>
            </a:extLst>
          </p:cNvPr>
          <p:cNvCxnSpPr>
            <a:cxnSpLocks/>
          </p:cNvCxnSpPr>
          <p:nvPr/>
        </p:nvCxnSpPr>
        <p:spPr>
          <a:xfrm flipH="1">
            <a:off x="8199120" y="4761898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9A285E6-1C66-41C9-B602-AD16D52E10C6}"/>
              </a:ext>
            </a:extLst>
          </p:cNvPr>
          <p:cNvCxnSpPr>
            <a:cxnSpLocks/>
          </p:cNvCxnSpPr>
          <p:nvPr/>
        </p:nvCxnSpPr>
        <p:spPr>
          <a:xfrm flipH="1">
            <a:off x="10694895" y="5853954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VH1(en général le supérieur hiérarchique)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375</Words>
  <Application>Microsoft Office PowerPoint</Application>
  <PresentationFormat>Grand écran</PresentationFormat>
  <Paragraphs>31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classique (sans ordre de mission permanent)</vt:lpstr>
      <vt:lpstr>Présentation PowerPoint</vt:lpstr>
      <vt:lpstr>Le dernier OM saisi s’affiche. Cliquer sur « créer OM»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19</cp:revision>
  <dcterms:created xsi:type="dcterms:W3CDTF">2020-11-12T09:16:17Z</dcterms:created>
  <dcterms:modified xsi:type="dcterms:W3CDTF">2021-02-12T09:34:17Z</dcterms:modified>
</cp:coreProperties>
</file>