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59"/>
          </p14:sldIdLst>
        </p14:section>
        <p14:section name="Section sans titre" id="{F07748A1-2FD5-4207-B29D-7050F448A8D3}">
          <p14:sldIdLst>
            <p14:sldId id="260"/>
            <p14:sldId id="261"/>
            <p14:sldId id="262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personnel itinérant</a:t>
            </a:r>
            <a:b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(IA-IPR)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58058"/>
              </p:ext>
            </p:extLst>
          </p:nvPr>
        </p:nvGraphicFramePr>
        <p:xfrm>
          <a:off x="2833735" y="3675707"/>
          <a:ext cx="7052649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 à partir d’ un document vierge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1029579" y="1350020"/>
            <a:ext cx="9098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de confirmation est adressé à l’agent sur sa boîte académique, L’Etat de Frais se génère automatiquement. Il est validé par les services et envoyé à la TG pour paiement.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43A365-6097-4660-8453-DF4A1702085E}"/>
              </a:ext>
            </a:extLst>
          </p:cNvPr>
          <p:cNvSpPr txBox="1"/>
          <p:nvPr/>
        </p:nvSpPr>
        <p:spPr>
          <a:xfrm>
            <a:off x="1638677" y="2860895"/>
            <a:ext cx="352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E0D2E82-B35F-4821-B05F-0D8C2B75EB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622202"/>
            <a:ext cx="1218198" cy="115134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2D8E4ED-B533-402D-9B8C-BB55D7A1245C}"/>
              </a:ext>
            </a:extLst>
          </p:cNvPr>
          <p:cNvSpPr/>
          <p:nvPr/>
        </p:nvSpPr>
        <p:spPr>
          <a:xfrm>
            <a:off x="2229394" y="2967335"/>
            <a:ext cx="69146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/>
              <a:t>Les convocations à l’initiative des services Formation et Examens et concours ne doivent en aucun cas être saisis dans Chorus-DT, mais dans les applications GAIA et IMAGIN 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912420-11C0-4F3F-B05D-C42939B27EFD}"/>
              </a:ext>
            </a:extLst>
          </p:cNvPr>
          <p:cNvSpPr/>
          <p:nvPr/>
        </p:nvSpPr>
        <p:spPr>
          <a:xfrm>
            <a:off x="3509729" y="2559812"/>
            <a:ext cx="3521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             Attention</a:t>
            </a:r>
          </a:p>
        </p:txBody>
      </p:sp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560259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1872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créer un ordre de mission personnel itinérant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OM personnels itinérants doivent être saisis mensuellement et à chaque fin de mois.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Ordre de mission permanent est créé par la DAF après réception des pièces justificatives.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673370"/>
            <a:ext cx="10180320" cy="757398"/>
          </a:xfrm>
        </p:spPr>
        <p:txBody>
          <a:bodyPr>
            <a:normAutofit/>
          </a:bodyPr>
          <a:lstStyle/>
          <a:p>
            <a:r>
              <a:rPr lang="fr-FR" sz="2400" dirty="0"/>
              <a:t>Le dernier OM saisi s’affiche (si il y a déjà eu une saisie). Cliquer sur « créer OM »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B16FED1-CA30-4F41-A82D-6F0EC2FFD39A}"/>
              </a:ext>
            </a:extLst>
          </p:cNvPr>
          <p:cNvCxnSpPr>
            <a:cxnSpLocks/>
          </p:cNvCxnSpPr>
          <p:nvPr/>
        </p:nvCxnSpPr>
        <p:spPr>
          <a:xfrm>
            <a:off x="900056" y="5315670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C22B90-F815-4454-AB58-0A8DB88F57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1" y="5829200"/>
            <a:ext cx="847006" cy="10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4609434" y="371387"/>
            <a:ext cx="471744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Document vierge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F23461E-1553-4198-A64F-F5B6A9993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15" y="1129555"/>
            <a:ext cx="9086705" cy="4292300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D151A55-DC9B-41FE-ABB9-FE02F152441F}"/>
              </a:ext>
            </a:extLst>
          </p:cNvPr>
          <p:cNvCxnSpPr>
            <a:cxnSpLocks/>
          </p:cNvCxnSpPr>
          <p:nvPr/>
        </p:nvCxnSpPr>
        <p:spPr>
          <a:xfrm flipH="1">
            <a:off x="8944983" y="115106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3A6BEB3-62FE-44F6-9B2E-F5D4C8ADAB3C}"/>
              </a:ext>
            </a:extLst>
          </p:cNvPr>
          <p:cNvCxnSpPr>
            <a:cxnSpLocks/>
          </p:cNvCxnSpPr>
          <p:nvPr/>
        </p:nvCxnSpPr>
        <p:spPr>
          <a:xfrm flipH="1">
            <a:off x="2835420" y="1845931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0EA9F79E-847A-4AA6-9D8A-120966D969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" y="5631255"/>
            <a:ext cx="1128514" cy="107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C1900-C3CC-4204-B2DA-130F92C0EC3A}"/>
              </a:ext>
            </a:extLst>
          </p:cNvPr>
          <p:cNvSpPr/>
          <p:nvPr/>
        </p:nvSpPr>
        <p:spPr>
          <a:xfrm>
            <a:off x="2840019" y="521994"/>
            <a:ext cx="548073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toutes les zones marquées en rouge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501348" y="4835818"/>
            <a:ext cx="7919842" cy="134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enveloppes de Moyens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la loupe et sélectionner 0141RECT-PERSO.INSPECTION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/>
              <a:t>Dans l’onglet domaine fonctionnel mettre 0141-12-03 puis enregistrer : l’Activité se génère automatiquement.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129538F-9E74-4841-98C3-FAD51CD53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1" y="5948358"/>
            <a:ext cx="789892" cy="79673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833AC5E-5750-43D1-AE4F-35169E78D034}"/>
              </a:ext>
            </a:extLst>
          </p:cNvPr>
          <p:cNvSpPr txBox="1"/>
          <p:nvPr/>
        </p:nvSpPr>
        <p:spPr>
          <a:xfrm>
            <a:off x="9100457" y="1419497"/>
            <a:ext cx="25080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Dans « Type de mission » sélectionner OM personnel itinérant.</a:t>
            </a:r>
          </a:p>
          <a:p>
            <a:r>
              <a:rPr lang="fr-FR" dirty="0"/>
              <a:t>Le message suivant s’affiche cliquer sur oui. Dans OM permanent de référence, sélectionner l’OM préalablement créé par le gestionnaire DAF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12E86BF-A008-4E55-9FF2-46C9AF99A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197" y="46519"/>
            <a:ext cx="3317964" cy="137297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32C6A74-59A9-459A-A232-395A028D8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178" y="982414"/>
            <a:ext cx="7080624" cy="3585289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359D0052-0282-4B01-A4F8-F4BE9FEC085D}"/>
              </a:ext>
            </a:extLst>
          </p:cNvPr>
          <p:cNvCxnSpPr>
            <a:cxnSpLocks/>
          </p:cNvCxnSpPr>
          <p:nvPr/>
        </p:nvCxnSpPr>
        <p:spPr>
          <a:xfrm flipH="1">
            <a:off x="2613851" y="141949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FDF5273F-8B48-4246-83F4-252D914ECB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4155" y="4036972"/>
            <a:ext cx="3317964" cy="1701977"/>
          </a:xfrm>
          <a:prstGeom prst="rect">
            <a:avLst/>
          </a:prstGeom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387E191-C560-4F4D-9712-322BD93C32C6}"/>
              </a:ext>
            </a:extLst>
          </p:cNvPr>
          <p:cNvCxnSpPr>
            <a:cxnSpLocks/>
          </p:cNvCxnSpPr>
          <p:nvPr/>
        </p:nvCxnSpPr>
        <p:spPr>
          <a:xfrm flipH="1">
            <a:off x="9210595" y="4036972"/>
            <a:ext cx="499462" cy="395434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CDC5753-3F77-467F-9F8C-D7FECF550810}"/>
              </a:ext>
            </a:extLst>
          </p:cNvPr>
          <p:cNvCxnSpPr>
            <a:cxnSpLocks/>
          </p:cNvCxnSpPr>
          <p:nvPr/>
        </p:nvCxnSpPr>
        <p:spPr>
          <a:xfrm flipH="1">
            <a:off x="10643155" y="4753449"/>
            <a:ext cx="499462" cy="395434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4C5D6F-1A20-431A-83B6-6531B4134666}"/>
              </a:ext>
            </a:extLst>
          </p:cNvPr>
          <p:cNvSpPr txBox="1"/>
          <p:nvPr/>
        </p:nvSpPr>
        <p:spPr>
          <a:xfrm>
            <a:off x="2043953" y="1086522"/>
            <a:ext cx="827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 véhicule préalablement enregistré par le gestionnaire Chorus-DT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877441" y="4217637"/>
            <a:ext cx="72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tous les champs renseignés, cliquer sur « enregistrer »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AB608EE-B117-4A7D-A33B-6E70FD240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256" y="2040162"/>
            <a:ext cx="9587620" cy="1856830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8C36720-8043-4231-AA0F-E8B3AC6CBA5F}"/>
              </a:ext>
            </a:extLst>
          </p:cNvPr>
          <p:cNvCxnSpPr>
            <a:cxnSpLocks/>
          </p:cNvCxnSpPr>
          <p:nvPr/>
        </p:nvCxnSpPr>
        <p:spPr>
          <a:xfrm flipH="1">
            <a:off x="9519879" y="2968577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34446670-37F8-4649-8A50-38F8FC655C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567880"/>
            <a:ext cx="1227252" cy="114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Créer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E662890-7158-4013-A2D6-65089DAA1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375" y="1890315"/>
            <a:ext cx="6411559" cy="1297837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3B8BC0C-1551-43BD-A866-63D48DE1D011}"/>
              </a:ext>
            </a:extLst>
          </p:cNvPr>
          <p:cNvCxnSpPr>
            <a:cxnSpLocks/>
          </p:cNvCxnSpPr>
          <p:nvPr/>
        </p:nvCxnSpPr>
        <p:spPr>
          <a:xfrm flipH="1">
            <a:off x="2377440" y="224349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1C8863B-03C8-46DC-94D5-5FAE5E875212}"/>
              </a:ext>
            </a:extLst>
          </p:cNvPr>
          <p:cNvSpPr txBox="1"/>
          <p:nvPr/>
        </p:nvSpPr>
        <p:spPr>
          <a:xfrm>
            <a:off x="1333947" y="3679115"/>
            <a:ext cx="925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tableau puis </a:t>
            </a:r>
            <a:r>
              <a:rPr lang="fr-FR" dirty="0" err="1"/>
              <a:t>enregistrer.Pour</a:t>
            </a:r>
            <a:r>
              <a:rPr lang="fr-FR" dirty="0"/>
              <a:t> connaître le nombre de kms cliquer sur « lien vers un distancier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C0ED44B-047A-4FAA-8E55-198B3EF02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951" y="4293406"/>
            <a:ext cx="8890502" cy="2551565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186384FB-04FD-4ED7-B43F-1B1814C4515A}"/>
              </a:ext>
            </a:extLst>
          </p:cNvPr>
          <p:cNvCxnSpPr>
            <a:cxnSpLocks/>
          </p:cNvCxnSpPr>
          <p:nvPr/>
        </p:nvCxnSpPr>
        <p:spPr>
          <a:xfrm flipH="1">
            <a:off x="4982066" y="4672941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ADD150B-1AAE-48AA-A63B-8743B30FA842}"/>
              </a:ext>
            </a:extLst>
          </p:cNvPr>
          <p:cNvSpPr txBox="1"/>
          <p:nvPr/>
        </p:nvSpPr>
        <p:spPr>
          <a:xfrm>
            <a:off x="2700169" y="602428"/>
            <a:ext cx="739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Aller dans l’onglet « frais prévisionnel »: Créer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3BF527F-355A-4680-879F-D1AD3308C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35" y="1300315"/>
            <a:ext cx="8530815" cy="1710466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9647561-994B-46AB-A499-D6C4C58316EA}"/>
              </a:ext>
            </a:extLst>
          </p:cNvPr>
          <p:cNvCxnSpPr>
            <a:cxnSpLocks/>
          </p:cNvCxnSpPr>
          <p:nvPr/>
        </p:nvCxnSpPr>
        <p:spPr>
          <a:xfrm flipH="1">
            <a:off x="1777574" y="136413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1CF9BB00-8B0E-4AC3-81FC-0DA7D7BFBC98}"/>
              </a:ext>
            </a:extLst>
          </p:cNvPr>
          <p:cNvSpPr txBox="1"/>
          <p:nvPr/>
        </p:nvSpPr>
        <p:spPr>
          <a:xfrm>
            <a:off x="1387735" y="3105834"/>
            <a:ext cx="870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les frais de repas en sélectionnant RPA puis renseigner les onglets en rouge. Fermer la fenêtre.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03EB79-927D-48EA-9D76-E005C8B8F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63" y="4080720"/>
            <a:ext cx="5059680" cy="2502667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6E9068D-4748-41D5-9D1E-1885FC43B8B4}"/>
              </a:ext>
            </a:extLst>
          </p:cNvPr>
          <p:cNvCxnSpPr>
            <a:cxnSpLocks/>
          </p:cNvCxnSpPr>
          <p:nvPr/>
        </p:nvCxnSpPr>
        <p:spPr>
          <a:xfrm flipH="1">
            <a:off x="3667132" y="5504345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F76FDFC2-0A5F-4448-A8BB-3F7B16B7D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812" y="4016240"/>
            <a:ext cx="5204000" cy="223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(CANIONI Aurélia)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1909C6F-5BDE-4477-9811-3CC79EE2614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694630"/>
            <a:ext cx="1028075" cy="1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379</Words>
  <Application>Microsoft Office PowerPoint</Application>
  <PresentationFormat>Grand écran</PresentationFormat>
  <Paragraphs>33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personnel itinérant (IA-IPR) </vt:lpstr>
      <vt:lpstr>Présentation PowerPoint</vt:lpstr>
      <vt:lpstr>Le dernier OM saisi s’affiche (si il y a déjà eu une saisie). Cliquer sur « créer OM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31</cp:revision>
  <dcterms:created xsi:type="dcterms:W3CDTF">2020-11-12T09:16:17Z</dcterms:created>
  <dcterms:modified xsi:type="dcterms:W3CDTF">2021-02-12T10:13:04Z</dcterms:modified>
</cp:coreProperties>
</file>