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5" r:id="rId4"/>
    <p:sldId id="258" r:id="rId5"/>
    <p:sldId id="267" r:id="rId6"/>
    <p:sldId id="259" r:id="rId7"/>
    <p:sldId id="261" r:id="rId8"/>
    <p:sldId id="262" r:id="rId9"/>
    <p:sldId id="263" r:id="rId10"/>
    <p:sldId id="266" r:id="rId11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90296D45-172C-4862-A0B1-5D7B630351C0}">
          <p14:sldIdLst>
            <p14:sldId id="256"/>
            <p14:sldId id="257"/>
            <p14:sldId id="265"/>
            <p14:sldId id="258"/>
            <p14:sldId id="267"/>
            <p14:sldId id="259"/>
          </p14:sldIdLst>
        </p14:section>
        <p14:section name="Section sans titre" id="{F07748A1-2FD5-4207-B29D-7050F448A8D3}">
          <p14:sldIdLst>
            <p14:sldId id="261"/>
            <p14:sldId id="262"/>
            <p14:sldId id="263"/>
            <p14:sldId id="26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ence SETA" initials="LS" lastIdx="1" clrIdx="0">
    <p:extLst>
      <p:ext uri="{19B8F6BF-5375-455C-9EA6-DF929625EA0E}">
        <p15:presenceInfo xmlns:p15="http://schemas.microsoft.com/office/powerpoint/2012/main" userId="S-1-5-21-4134699359-57693371-2345698862-578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AB7C6"/>
    <a:srgbClr val="9ACB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11-12T12:38:06.190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9E12CB6C-BC40-4A3E-BED5-8D8ED686C86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D66271E-B8EE-4D51-BF9B-33D5D01F3A4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8BE261-6CFE-495E-AB6F-7B059ABEC9F3}" type="datetimeFigureOut">
              <a:rPr lang="fr-FR" smtClean="0"/>
              <a:t>12/02/2021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937B786-F8E1-489F-8461-DE3B3EF0326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EA80119-4399-462E-96EA-ADB1DE89D47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460031-7060-4001-940F-C5F747ABC7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1152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B593BC-812C-4526-838F-DD72220FDD35}" type="datetimeFigureOut">
              <a:rPr lang="fr-FR" smtClean="0"/>
              <a:t>12/02/2021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078946-4C45-4F00-9DDD-35EC47868C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20738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AF33C2-7242-4C82-9427-6443D7E6D8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C2BAC82-6A69-4137-A930-D7A3B4244D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E26ED71-00C7-45D0-B602-E1DB63ECC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46713-2724-4F0C-956C-5CE4EB5F8528}" type="datetime1">
              <a:rPr lang="fr-FR" smtClean="0"/>
              <a:t>12/02/2021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A1F3D47-5A1B-41CE-9C6E-2D6A59DB5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02F036C-FF03-4D07-A128-B22B9C3E7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1573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E24171-0460-4972-8FFB-4336E0549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3C2F141-669A-4F07-81C9-0EFDC63AC7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5A501CC-7A05-40AC-840B-1EBA953C9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F28CF-6ED5-4170-A3AD-60B44B73D191}" type="datetime1">
              <a:rPr lang="fr-FR" smtClean="0"/>
              <a:t>12/02/2021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1EDCB96-247E-44BB-8E0B-AA3C9A25D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9F4FA02-74EB-4C4F-9D04-34BBF05CA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920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7B2692A-594A-41BD-B29F-2FDC0AA573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D75CDB9-9C58-4273-9628-27C2E75BDC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EB69F7A-3CC5-4FD2-9F40-838A1569B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DECCD-9212-4164-819F-95A0D43A13FC}" type="datetime1">
              <a:rPr lang="fr-FR" smtClean="0"/>
              <a:t>12/02/2021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D78859E-4FB0-440E-BB40-2531B347E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EBBF7D7-9FE7-45D8-8613-1F9CAA457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0652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D965A8-0F73-4E11-9936-BF3B01450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49F9783-F629-4050-A603-D7692BFE5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B856C27-42CA-44F5-9BE2-1AB381542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E75A-29F0-41C9-A201-F0D72E3F6076}" type="datetime1">
              <a:rPr lang="fr-FR" smtClean="0"/>
              <a:t>12/02/2021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0588A03-A4F0-4E47-BB7C-92185B312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E2689F3-1BB7-4108-8499-FAC3410DF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0490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286912-3B15-429B-9C79-8E7AF37CB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2B1A47E-815F-425A-951C-5B9CC5E15D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2EA63A8-655F-4FDF-B435-77EF43584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B0E03-A8F7-4D8D-B711-F9B5B6AF4BBF}" type="datetime1">
              <a:rPr lang="fr-FR" smtClean="0"/>
              <a:t>12/02/2021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46BCD40-0184-45C9-81C7-BBE9A9AA8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6707D9B-84A3-4760-9F8F-942897315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0802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5200CE-AD6C-4CDF-803A-FF840C6A2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B4F8332-44B1-43FF-8619-51A710765A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01C2B1F-0E9B-400B-A191-EAFB51AE40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EEA3EFC-2648-4E6B-A945-15387CBB2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A37EF-C99D-4092-9C19-07129977DD3E}" type="datetime1">
              <a:rPr lang="fr-FR" smtClean="0"/>
              <a:t>12/02/2021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3AAE40B-CDA7-4115-BC89-390C449C0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9192BFB-04ED-494A-917C-B27D2DB6F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1515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A5FB83-0F51-4527-8271-34EE3419F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4A3829F-1BF2-4A57-AD02-8014C33500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B11E540-5DBC-43E3-A05C-3B3951CCC8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795444F-EB4F-48BB-9AEF-D15BE9B5E7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F59CBD5-BDAF-4BD0-A6CD-42F521A308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0212A69-BA51-4775-AD5E-D633A9D74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E02C0-4EE9-4475-91BF-3DDE73694AD0}" type="datetime1">
              <a:rPr lang="fr-FR" smtClean="0"/>
              <a:t>12/02/2021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D333628-6913-412F-B767-4A9150917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009CCEE-33E4-42B5-89AB-8FD1E78BD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7601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391632-245C-4931-8F53-E837252C9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ECF1A86-FB83-4F8A-8F5F-67625F1DA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64B1F-818F-4E7B-9FC4-84B2B11FB977}" type="datetime1">
              <a:rPr lang="fr-FR" smtClean="0"/>
              <a:t>12/02/2021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B43910E-2148-4A71-BB90-5F0284AB6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1389763-FB14-47B4-B659-E60F30ABE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5623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B9C0CF6-E2E3-4128-89F4-92255BB41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09FD-D1B0-4409-BB17-EB68EA024DD0}" type="datetime1">
              <a:rPr lang="fr-FR" smtClean="0"/>
              <a:t>12/02/2021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A8B0884-3945-442E-A9C2-F08DF9E5D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5863DD3-D3A3-424E-928B-224E1E9B9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4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99F6F1-F14B-4A23-8361-155C16D6C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28E928B-672D-4DCF-8279-5DA8327C2F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9B73156-FA79-4064-B7D7-B3EB4351A3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DF143B6-A758-4585-A94B-4AD696120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ADDF1-EEF8-4A4C-930A-EADE74DC1C3D}" type="datetime1">
              <a:rPr lang="fr-FR" smtClean="0"/>
              <a:t>12/02/2021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42A5121-2078-4224-A815-D0C7C4831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4B9B047-3147-41C8-879E-842030CFD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6045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1C6CA1-09D2-4B30-9D19-CC0273E95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1CDBC5C-9B95-48F6-8AD3-569A669F86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1BBA8FB-BCEC-4D98-BB5F-582E819675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6867A73-9A2D-4888-9DC7-0C54BCA64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BCE7F-2E5A-4737-B9FC-B6590F3E240B}" type="datetime1">
              <a:rPr lang="fr-FR" smtClean="0"/>
              <a:t>12/02/2021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D37CE9C-F005-4CF2-8317-913233F9D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F7E2C21-EF8F-46D0-8A17-7A3169738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5934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65DD8C7-D178-4E76-A35F-A274A6813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8204254-E5FA-48D5-BCDC-63590D3A15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4AC454D-F7BD-4EFB-99B9-413D5B44D1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F539C-4E54-4CCF-98EF-767E9ED7F911}" type="datetime1">
              <a:rPr lang="fr-FR" smtClean="0"/>
              <a:t>12/02/2021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F905349-4015-4E8B-8AE1-1FE6D9B600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F1F3B0D-7FEF-4B4E-A971-00989CD662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6122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comments" Target="../comments/commen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658323-DB9D-4058-837C-73FB316C4C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00199"/>
            <a:ext cx="9144000" cy="1909763"/>
          </a:xfrm>
        </p:spPr>
        <p:txBody>
          <a:bodyPr>
            <a:normAutofit fontScale="90000"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fr-FR" sz="40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Créer un ordre de mission personnel itinérant</a:t>
            </a:r>
            <a:br>
              <a:rPr lang="fr-FR" sz="40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fr-FR" sz="40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(IA-IPR)</a:t>
            </a:r>
            <a:br>
              <a:rPr lang="fr-FR" sz="11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380069F-C18B-4095-A9E0-1AC9A026AD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ED01E15F-92E7-4EA6-AB4D-94B3460375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85822"/>
              </p:ext>
            </p:extLst>
          </p:nvPr>
        </p:nvGraphicFramePr>
        <p:xfrm>
          <a:off x="2833735" y="3675707"/>
          <a:ext cx="7052649" cy="13489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52649">
                  <a:extLst>
                    <a:ext uri="{9D8B030D-6E8A-4147-A177-3AD203B41FA5}">
                      <a16:colId xmlns:a16="http://schemas.microsoft.com/office/drawing/2014/main" val="4124610293"/>
                    </a:ext>
                  </a:extLst>
                </a:gridCol>
              </a:tblGrid>
              <a:tr h="13489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Comment saisir un ordre de mission à partir d’un document existant ?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8745" marR="118745" marT="0" marB="0"/>
                </a:tc>
                <a:extLst>
                  <a:ext uri="{0D108BD9-81ED-4DB2-BD59-A6C34878D82A}">
                    <a16:rowId xmlns:a16="http://schemas.microsoft.com/office/drawing/2014/main" val="1485544135"/>
                  </a:ext>
                </a:extLst>
              </a:tr>
            </a:tbl>
          </a:graphicData>
        </a:graphic>
      </p:graphicFrame>
      <p:pic>
        <p:nvPicPr>
          <p:cNvPr id="6" name="Image 5">
            <a:extLst>
              <a:ext uri="{FF2B5EF4-FFF2-40B4-BE49-F238E27FC236}">
                <a16:creationId xmlns:a16="http://schemas.microsoft.com/office/drawing/2014/main" id="{37A2F5F2-7001-4BE6-BA4C-7C1B70BE9D1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479" y="5349876"/>
            <a:ext cx="1410335" cy="142367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21986B4F-FC23-4D48-B1F8-6125D3045B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932" y="307818"/>
            <a:ext cx="3638550" cy="552261"/>
          </a:xfrm>
          <a:prstGeom prst="rect">
            <a:avLst/>
          </a:prstGeom>
        </p:spPr>
      </p:pic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51C3502-AC20-48F9-95F0-6D07BFA52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1803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>
            <a:extLst>
              <a:ext uri="{FF2B5EF4-FFF2-40B4-BE49-F238E27FC236}">
                <a16:creationId xmlns:a16="http://schemas.microsoft.com/office/drawing/2014/main" id="{BD391DDC-85C5-44B4-81FC-F470F9ADAFB2}"/>
              </a:ext>
            </a:extLst>
          </p:cNvPr>
          <p:cNvSpPr txBox="1"/>
          <p:nvPr/>
        </p:nvSpPr>
        <p:spPr>
          <a:xfrm>
            <a:off x="1029579" y="1350020"/>
            <a:ext cx="90987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Une fois l’Ordre de mission validé, un mail de confirmation est adressé à l’agent sur sa boîte académique, L’Etat de Frais se génère automatiquement. Il est validé par les services et envoyé à la TG pour paiement. 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4043A365-6097-4660-8453-DF4A1702085E}"/>
              </a:ext>
            </a:extLst>
          </p:cNvPr>
          <p:cNvSpPr txBox="1"/>
          <p:nvPr/>
        </p:nvSpPr>
        <p:spPr>
          <a:xfrm>
            <a:off x="1638677" y="2860895"/>
            <a:ext cx="35217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   </a:t>
            </a:r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BCCF2957-7283-4C27-90E3-35ED7F27C5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621" y="3649663"/>
            <a:ext cx="10898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8E0D2E82-B35F-4821-B05F-0D8C2B75EB2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480" y="5622202"/>
            <a:ext cx="1218198" cy="1151344"/>
          </a:xfrm>
          <a:prstGeom prst="rect">
            <a:avLst/>
          </a:prstGeom>
        </p:spPr>
      </p:pic>
      <p:sp>
        <p:nvSpPr>
          <p:cNvPr id="3" name="Titre 2">
            <a:extLst>
              <a:ext uri="{FF2B5EF4-FFF2-40B4-BE49-F238E27FC236}">
                <a16:creationId xmlns:a16="http://schemas.microsoft.com/office/drawing/2014/main" id="{14FEDF4D-5881-4B91-B10D-3A311DCDE5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98725"/>
            <a:ext cx="9144000" cy="873175"/>
          </a:xfrm>
        </p:spPr>
        <p:txBody>
          <a:bodyPr>
            <a:normAutofit/>
          </a:bodyPr>
          <a:lstStyle/>
          <a:p>
            <a:r>
              <a:rPr lang="fr-FR" sz="3600" dirty="0"/>
              <a:t>Attention</a:t>
            </a:r>
          </a:p>
        </p:txBody>
      </p:sp>
      <p:sp>
        <p:nvSpPr>
          <p:cNvPr id="5" name="Sous-titre 4">
            <a:extLst>
              <a:ext uri="{FF2B5EF4-FFF2-40B4-BE49-F238E27FC236}">
                <a16:creationId xmlns:a16="http://schemas.microsoft.com/office/drawing/2014/main" id="{74D1E7C1-B373-492F-9CC7-7A8C6BA6B7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Les convocations à l’initiative des services Formation et Examens et concours ne doivent en aucun cas être saisis dans Chorus-DT, mais dans les applications GAIA et IMAGIN .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5AFF0242-3EF8-4FE6-A5B1-C828852EE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749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10FB0D95-250A-4441-B3A2-D0E53D0792A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050" y="5716775"/>
            <a:ext cx="1169911" cy="1033649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157A5281-F54F-432B-A4AC-2B1FC82860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799" y="2560259"/>
            <a:ext cx="8837684" cy="411503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00DF01B-E47F-44FD-B811-9DFEC364C925}"/>
              </a:ext>
            </a:extLst>
          </p:cNvPr>
          <p:cNvSpPr/>
          <p:nvPr/>
        </p:nvSpPr>
        <p:spPr>
          <a:xfrm>
            <a:off x="1828799" y="190122"/>
            <a:ext cx="10112189" cy="1872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2400" b="1" kern="0" dirty="0">
                <a:solidFill>
                  <a:srgbClr val="365F9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Pour créer un ordre de mission personnel itinérant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OM personnels itinérants doivent être saisis mensuellement et à chaque fin de mois.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Ordre de mission permanent est créé par la DAF après réception des pièces justificatives.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Sélectionner « ordre de mission » dans la page d’accueil 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C9194F1C-0C8A-490D-863F-9462F43BB685}"/>
              </a:ext>
            </a:extLst>
          </p:cNvPr>
          <p:cNvCxnSpPr>
            <a:cxnSpLocks/>
          </p:cNvCxnSpPr>
          <p:nvPr/>
        </p:nvCxnSpPr>
        <p:spPr>
          <a:xfrm flipH="1">
            <a:off x="8103383" y="1949555"/>
            <a:ext cx="796705" cy="68606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EC37CB55-CF61-4248-9339-F4357A41D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3596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DB8FBB-1000-46AA-ABA0-6DB62287E8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308404"/>
          </a:xfrm>
        </p:spPr>
        <p:txBody>
          <a:bodyPr>
            <a:normAutofit fontScale="90000"/>
          </a:bodyPr>
          <a:lstStyle/>
          <a:p>
            <a:r>
              <a:rPr lang="fr-FR" sz="2400" dirty="0"/>
              <a:t>Le dernier OM saisi s’affiche. Cliquer sur « créer »</a:t>
            </a:r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57DEC259-504C-4E85-A0C0-F51D6AD12E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542330"/>
            <a:ext cx="9846833" cy="464230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74C22B90-F815-4454-AB58-0A8DB88F57A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81" y="5829200"/>
            <a:ext cx="847006" cy="1028800"/>
          </a:xfrm>
          <a:prstGeom prst="rect">
            <a:avLst/>
          </a:prstGeom>
        </p:spPr>
      </p:pic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01709DA9-2ACA-4A67-856A-3CBD28D4F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3</a:t>
            </a:fld>
            <a:endParaRPr lang="fr-FR"/>
          </a:p>
        </p:txBody>
      </p: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DFD98B43-3A8C-414B-B831-74B326AEAE7E}"/>
              </a:ext>
            </a:extLst>
          </p:cNvPr>
          <p:cNvCxnSpPr>
            <a:cxnSpLocks/>
          </p:cNvCxnSpPr>
          <p:nvPr/>
        </p:nvCxnSpPr>
        <p:spPr>
          <a:xfrm>
            <a:off x="1212028" y="5347192"/>
            <a:ext cx="623944" cy="64726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682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783781F-0AD1-4CFE-84E6-5E791C114A2B}"/>
              </a:ext>
            </a:extLst>
          </p:cNvPr>
          <p:cNvSpPr/>
          <p:nvPr/>
        </p:nvSpPr>
        <p:spPr>
          <a:xfrm>
            <a:off x="4609434" y="371387"/>
            <a:ext cx="4717446" cy="7107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Cliquer sur « AUTRE » puis « Initialisation à partir d’un ordre de mission »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0EA9F79E-847A-4AA6-9D8A-120966D9692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79" y="5631255"/>
            <a:ext cx="1128514" cy="107736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B319E8C6-3370-49A3-88FD-F7DF5FAFBF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9959" y="2514185"/>
            <a:ext cx="6903079" cy="3217657"/>
          </a:xfrm>
          <a:prstGeom prst="rect">
            <a:avLst/>
          </a:prstGeom>
        </p:spPr>
      </p:pic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9938E2A6-2C36-40A6-B79C-263514C0273B}"/>
              </a:ext>
            </a:extLst>
          </p:cNvPr>
          <p:cNvCxnSpPr>
            <a:cxnSpLocks/>
          </p:cNvCxnSpPr>
          <p:nvPr/>
        </p:nvCxnSpPr>
        <p:spPr>
          <a:xfrm flipH="1">
            <a:off x="7271657" y="2769326"/>
            <a:ext cx="714103" cy="53749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EC26A24A-4C11-47D6-A485-05BC7C4B6714}"/>
              </a:ext>
            </a:extLst>
          </p:cNvPr>
          <p:cNvCxnSpPr>
            <a:cxnSpLocks/>
          </p:cNvCxnSpPr>
          <p:nvPr/>
        </p:nvCxnSpPr>
        <p:spPr>
          <a:xfrm flipH="1">
            <a:off x="3683726" y="4163365"/>
            <a:ext cx="1166949" cy="64200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B7C64815-19AE-4157-8FBA-D0971234B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8994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C3D35AF-02E4-4329-9AB1-4BD64EDC4405}"/>
              </a:ext>
            </a:extLst>
          </p:cNvPr>
          <p:cNvSpPr/>
          <p:nvPr/>
        </p:nvSpPr>
        <p:spPr>
          <a:xfrm>
            <a:off x="2873340" y="62976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/>
              <a:t>La liste des OM créés apparaît. Sélectionner un ordre de mission personnels itinérants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C81FF589-8930-48F2-9D19-7E7FA964B2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4150" y="1850152"/>
            <a:ext cx="8634015" cy="4165123"/>
          </a:xfrm>
          <a:prstGeom prst="rect">
            <a:avLst/>
          </a:prstGeom>
        </p:spPr>
      </p:pic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F2B176B-0739-47FA-AD42-1C96104FD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5</a:t>
            </a:fld>
            <a:endParaRPr lang="fr-FR"/>
          </a:p>
        </p:txBody>
      </p:sp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id="{32ED4AC7-E61C-4AE1-9E68-9D66F6DBC7F5}"/>
              </a:ext>
            </a:extLst>
          </p:cNvPr>
          <p:cNvCxnSpPr>
            <a:cxnSpLocks/>
          </p:cNvCxnSpPr>
          <p:nvPr/>
        </p:nvCxnSpPr>
        <p:spPr>
          <a:xfrm flipH="1">
            <a:off x="8747818" y="1714424"/>
            <a:ext cx="796705" cy="68606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F8A5A08C-1447-46D3-A0E8-27D18F9E92CC}"/>
              </a:ext>
            </a:extLst>
          </p:cNvPr>
          <p:cNvCxnSpPr>
            <a:cxnSpLocks/>
          </p:cNvCxnSpPr>
          <p:nvPr/>
        </p:nvCxnSpPr>
        <p:spPr>
          <a:xfrm flipH="1">
            <a:off x="8826194" y="4152824"/>
            <a:ext cx="796705" cy="68606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0339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70C1900-C3CC-4204-B2DA-130F92C0EC3A}"/>
              </a:ext>
            </a:extLst>
          </p:cNvPr>
          <p:cNvSpPr/>
          <p:nvPr/>
        </p:nvSpPr>
        <p:spPr>
          <a:xfrm>
            <a:off x="2840020" y="521994"/>
            <a:ext cx="4344552" cy="11433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15000"/>
              </a:lnSpc>
              <a:spcAft>
                <a:spcPts val="1000"/>
              </a:spcAft>
            </a:pP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Renseigner toutes les zones marquées en rouge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4A17B0B-B0B1-48E2-8E2B-75C4458A7388}"/>
              </a:ext>
            </a:extLst>
          </p:cNvPr>
          <p:cNvSpPr/>
          <p:nvPr/>
        </p:nvSpPr>
        <p:spPr>
          <a:xfrm>
            <a:off x="501348" y="4835818"/>
            <a:ext cx="7919842" cy="392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fr-FR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D129538F-9E74-4841-98C3-FAD51CD53F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01" y="5948358"/>
            <a:ext cx="789892" cy="796731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632C6A74-59A9-459A-A232-395A028D88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2900" y="2022182"/>
            <a:ext cx="7080624" cy="358528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8C98BDC-D797-48A4-9E77-F84A5DA37595}"/>
              </a:ext>
            </a:extLst>
          </p:cNvPr>
          <p:cNvSpPr/>
          <p:nvPr/>
        </p:nvSpPr>
        <p:spPr>
          <a:xfrm>
            <a:off x="2554840" y="706693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cases sont préremplies, Il faut maintenant </a:t>
            </a: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impérativement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modifier les dates de départ et de retour par exemple, ici nous avons copié l’OM de septembre et nous voulons saisir décembre.</a:t>
            </a: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4C78A3C-898B-426B-8CAA-3BA0B6F23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7322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5665019-0268-4914-B737-CDB4B498E750}"/>
              </a:ext>
            </a:extLst>
          </p:cNvPr>
          <p:cNvSpPr/>
          <p:nvPr/>
        </p:nvSpPr>
        <p:spPr>
          <a:xfrm>
            <a:off x="3754418" y="392902"/>
            <a:ext cx="5282006" cy="392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Aller dans l’onglet Indemnités kilométriques.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D73C3430-4FA8-4955-AC72-D4EA2D3F6386}"/>
              </a:ext>
            </a:extLst>
          </p:cNvPr>
          <p:cNvSpPr txBox="1"/>
          <p:nvPr/>
        </p:nvSpPr>
        <p:spPr>
          <a:xfrm>
            <a:off x="1506071" y="785061"/>
            <a:ext cx="17427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  <a:p>
            <a:endParaRPr lang="fr-FR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21C8863B-03C8-46DC-94D5-5FAE5E875212}"/>
              </a:ext>
            </a:extLst>
          </p:cNvPr>
          <p:cNvSpPr txBox="1"/>
          <p:nvPr/>
        </p:nvSpPr>
        <p:spPr>
          <a:xfrm>
            <a:off x="1333947" y="3679115"/>
            <a:ext cx="92515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Renseigner le tableau puis enregistrer, Pour connaître le nombre de kms cliquer sur « lien vers un distancier »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71926C26-7A3C-4324-BAF1-BCD36F9F47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0737" y="1041149"/>
            <a:ext cx="8410669" cy="2676609"/>
          </a:xfrm>
          <a:prstGeom prst="rect">
            <a:avLst/>
          </a:prstGeom>
        </p:spPr>
      </p:pic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5840D801-C60C-4A68-A855-7B79B7065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6265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EADD150B-1AAE-48AA-A63B-8743B30FA842}"/>
              </a:ext>
            </a:extLst>
          </p:cNvPr>
          <p:cNvSpPr txBox="1"/>
          <p:nvPr/>
        </p:nvSpPr>
        <p:spPr>
          <a:xfrm>
            <a:off x="2700169" y="602428"/>
            <a:ext cx="7390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Aller dans l’onglet « frais prévisionnel » et cliquer sur la ligne des repas. Idem si nuitées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85C9DC3F-C650-491B-841B-53DDA7835A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8055" y="1245805"/>
            <a:ext cx="7676898" cy="1998203"/>
          </a:xfrm>
          <a:prstGeom prst="rect">
            <a:avLst/>
          </a:prstGeom>
        </p:spPr>
      </p:pic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6DA253A3-A639-4400-BBAF-BE968A1CFDE6}"/>
              </a:ext>
            </a:extLst>
          </p:cNvPr>
          <p:cNvCxnSpPr>
            <a:cxnSpLocks/>
          </p:cNvCxnSpPr>
          <p:nvPr/>
        </p:nvCxnSpPr>
        <p:spPr>
          <a:xfrm flipH="1">
            <a:off x="3302354" y="1959828"/>
            <a:ext cx="763793" cy="570155"/>
          </a:xfrm>
          <a:prstGeom prst="straightConnector1">
            <a:avLst/>
          </a:prstGeom>
          <a:ln cmpd="sng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64B33CC8-68B6-4C26-8995-86C2916A8219}"/>
              </a:ext>
            </a:extLst>
          </p:cNvPr>
          <p:cNvSpPr/>
          <p:nvPr/>
        </p:nvSpPr>
        <p:spPr>
          <a:xfrm>
            <a:off x="1933303" y="3244334"/>
            <a:ext cx="79718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Modifier la date </a:t>
            </a:r>
            <a:r>
              <a:rPr lang="fr-FR" dirty="0"/>
              <a:t>et le nombre de repas ou de nuitées si différents</a:t>
            </a: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462B1BD9-CDE6-4C28-8BF2-4469A376B5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7734" y="3638799"/>
            <a:ext cx="5937739" cy="2028081"/>
          </a:xfrm>
          <a:prstGeom prst="rect">
            <a:avLst/>
          </a:prstGeom>
        </p:spPr>
      </p:pic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8FCF8FAD-B4DF-48B1-8591-25B5AF929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921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DE417C98-B503-403A-AE67-0B33012638B0}"/>
              </a:ext>
            </a:extLst>
          </p:cNvPr>
          <p:cNvSpPr txBox="1"/>
          <p:nvPr/>
        </p:nvSpPr>
        <p:spPr>
          <a:xfrm>
            <a:off x="1785769" y="828339"/>
            <a:ext cx="5529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                                  Cliquer sur Refuser/Valider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2B24006-BDD4-4FED-B037-E363E132FA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7286" y="1466408"/>
            <a:ext cx="2895600" cy="695325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91887733-9E27-4F67-B394-442AF621957B}"/>
              </a:ext>
            </a:extLst>
          </p:cNvPr>
          <p:cNvSpPr txBox="1"/>
          <p:nvPr/>
        </p:nvSpPr>
        <p:spPr>
          <a:xfrm>
            <a:off x="785307" y="2764715"/>
            <a:ext cx="5637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Puis sur passer au statut: 2 –Attente de validation VH1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FF4F7E98-7BDA-4ECF-B3D7-06042204F6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382" y="3134047"/>
            <a:ext cx="5667375" cy="2047875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83632688-847B-40DD-B283-221DFDB0AC7A}"/>
              </a:ext>
            </a:extLst>
          </p:cNvPr>
          <p:cNvSpPr txBox="1"/>
          <p:nvPr/>
        </p:nvSpPr>
        <p:spPr>
          <a:xfrm>
            <a:off x="6841863" y="3823410"/>
            <a:ext cx="45827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Renseigner le VH1 (CANIONI Aurélia) dans la case destinataire puis confirmer le changement de statut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4EF4EB9A-DD68-4FB2-9DED-405706CF0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5113454"/>
            <a:ext cx="5414682" cy="1567044"/>
          </a:xfrm>
          <a:prstGeom prst="rect">
            <a:avLst/>
          </a:prstGeom>
        </p:spPr>
      </p:pic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5542151A-29B9-4355-83A5-2AC10641CE7F}"/>
              </a:ext>
            </a:extLst>
          </p:cNvPr>
          <p:cNvCxnSpPr>
            <a:cxnSpLocks/>
          </p:cNvCxnSpPr>
          <p:nvPr/>
        </p:nvCxnSpPr>
        <p:spPr>
          <a:xfrm flipH="1">
            <a:off x="2840017" y="3737029"/>
            <a:ext cx="763793" cy="570155"/>
          </a:xfrm>
          <a:prstGeom prst="straightConnector1">
            <a:avLst/>
          </a:prstGeom>
          <a:ln cmpd="sng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0264992E-A360-4708-A3C7-B796079F903A}"/>
              </a:ext>
            </a:extLst>
          </p:cNvPr>
          <p:cNvCxnSpPr>
            <a:cxnSpLocks/>
          </p:cNvCxnSpPr>
          <p:nvPr/>
        </p:nvCxnSpPr>
        <p:spPr>
          <a:xfrm flipH="1">
            <a:off x="7000116" y="5416986"/>
            <a:ext cx="763793" cy="570155"/>
          </a:xfrm>
          <a:prstGeom prst="straightConnector1">
            <a:avLst/>
          </a:prstGeom>
          <a:ln cmpd="sng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D8BF194B-FE37-43E4-9ECC-F5DEEF335842}"/>
              </a:ext>
            </a:extLst>
          </p:cNvPr>
          <p:cNvCxnSpPr>
            <a:cxnSpLocks/>
          </p:cNvCxnSpPr>
          <p:nvPr/>
        </p:nvCxnSpPr>
        <p:spPr>
          <a:xfrm flipH="1">
            <a:off x="10573448" y="5896976"/>
            <a:ext cx="763793" cy="570155"/>
          </a:xfrm>
          <a:prstGeom prst="straightConnector1">
            <a:avLst/>
          </a:prstGeom>
          <a:ln cmpd="sng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 11">
            <a:extLst>
              <a:ext uri="{FF2B5EF4-FFF2-40B4-BE49-F238E27FC236}">
                <a16:creationId xmlns:a16="http://schemas.microsoft.com/office/drawing/2014/main" id="{51909C6F-5BDE-4477-9811-3CC79EE26144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479" y="5694630"/>
            <a:ext cx="1028075" cy="1078916"/>
          </a:xfrm>
          <a:prstGeom prst="rect">
            <a:avLst/>
          </a:prstGeom>
        </p:spPr>
      </p:pic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12D01554-7FB4-46B1-900C-49F41605C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748126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1056</TotalTime>
  <Words>342</Words>
  <Application>Microsoft Office PowerPoint</Application>
  <PresentationFormat>Grand écran</PresentationFormat>
  <Paragraphs>59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Cambria</vt:lpstr>
      <vt:lpstr>Times New Roman</vt:lpstr>
      <vt:lpstr>Thème Office</vt:lpstr>
      <vt:lpstr>Créer un ordre de mission personnel itinérant (IA-IPR) </vt:lpstr>
      <vt:lpstr>Présentation PowerPoint</vt:lpstr>
      <vt:lpstr>Le dernier OM saisi s’affiche. Cliquer sur « créer »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Créer un ordre de mission classique</dc:title>
  <dc:creator>Laurence SETA</dc:creator>
  <cp:lastModifiedBy>Laurence SETA</cp:lastModifiedBy>
  <cp:revision>37</cp:revision>
  <cp:lastPrinted>2020-11-27T08:26:25Z</cp:lastPrinted>
  <dcterms:created xsi:type="dcterms:W3CDTF">2020-11-12T09:16:17Z</dcterms:created>
  <dcterms:modified xsi:type="dcterms:W3CDTF">2021-02-12T12:36:13Z</dcterms:modified>
</cp:coreProperties>
</file>