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67" r:id="rId6"/>
    <p:sldId id="259" r:id="rId7"/>
    <p:sldId id="260" r:id="rId8"/>
    <p:sldId id="263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67"/>
            <p14:sldId id="259"/>
          </p14:sldIdLst>
        </p14:section>
        <p14:section name="Section sans titre" id="{F07748A1-2FD5-4207-B29D-7050F448A8D3}">
          <p14:sldIdLst>
            <p14:sldId id="260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nce.seta@ac-corse.f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état de frais suite à un déplacement hors académie (hors formation et examens </a:t>
            </a:r>
            <a:r>
              <a:rPr lang="fr-FR" sz="400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concours)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2964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mes frais de mission hors académie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785769"/>
            <a:ext cx="8837684" cy="39297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259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Etat de frais (déplacements hors académie)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L’état de frais doit être saisi dans le mois qui suit le retour de mission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L’ordre de mission est préalablement créé par la DAF pour la réserva</a:t>
            </a:r>
            <a:r>
              <a:rPr lang="fr-FR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tion des billets d’avion, bateau, train.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fr-FR" b="1" kern="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Cliquer sur Etats de frais</a:t>
            </a:r>
            <a:endParaRPr lang="fr-FR" b="1" kern="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827660" y="2223691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7349"/>
            <a:ext cx="9144000" cy="873419"/>
          </a:xfrm>
        </p:spPr>
        <p:txBody>
          <a:bodyPr>
            <a:normAutofit/>
          </a:bodyPr>
          <a:lstStyle/>
          <a:p>
            <a:r>
              <a:rPr lang="fr-FR" sz="2400" dirty="0"/>
              <a:t>Cliquer sur Créer EF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6AFF433-3782-4F09-BDBF-C1B6A4AC1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747" y="1576717"/>
            <a:ext cx="7694358" cy="5045892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0C3AB24-C34C-4754-97C0-2CE7D5E153A4}"/>
              </a:ext>
            </a:extLst>
          </p:cNvPr>
          <p:cNvCxnSpPr>
            <a:cxnSpLocks/>
          </p:cNvCxnSpPr>
          <p:nvPr/>
        </p:nvCxnSpPr>
        <p:spPr>
          <a:xfrm>
            <a:off x="1507775" y="5653382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2073244" y="371387"/>
            <a:ext cx="7253636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l’ordre de mission préalablement validé par la DAF pour la réservation des billets de transport.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FEF4F72-A20E-487F-A2A9-685BF1A88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287" y="1528762"/>
            <a:ext cx="7162800" cy="1304925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9A49AD9-9575-49AA-8507-11516B165745}"/>
              </a:ext>
            </a:extLst>
          </p:cNvPr>
          <p:cNvCxnSpPr>
            <a:cxnSpLocks/>
          </p:cNvCxnSpPr>
          <p:nvPr/>
        </p:nvCxnSpPr>
        <p:spPr>
          <a:xfrm flipH="1">
            <a:off x="2669752" y="2086873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50992-9AF9-4C38-AFC5-78800351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721"/>
            <a:ext cx="10515600" cy="1325563"/>
          </a:xfrm>
        </p:spPr>
        <p:txBody>
          <a:bodyPr>
            <a:normAutofit/>
          </a:bodyPr>
          <a:lstStyle/>
          <a:p>
            <a:r>
              <a:rPr lang="fr-FR" sz="1600" dirty="0"/>
              <a:t>Aller dans l’onglet Frais puis cliquer sur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7FAFB17-29C1-4BF2-9106-CC6E6488B79B}"/>
              </a:ext>
            </a:extLst>
          </p:cNvPr>
          <p:cNvCxnSpPr>
            <a:cxnSpLocks/>
          </p:cNvCxnSpPr>
          <p:nvPr/>
        </p:nvCxnSpPr>
        <p:spPr>
          <a:xfrm flipH="1">
            <a:off x="6753555" y="2829121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3721B18-5687-40DC-A28D-5DF0AD9556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010" y="2335793"/>
            <a:ext cx="10022186" cy="3304515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4B20323-F5E6-4230-A8AC-DC4099DE8F8D}"/>
              </a:ext>
            </a:extLst>
          </p:cNvPr>
          <p:cNvCxnSpPr>
            <a:cxnSpLocks/>
          </p:cNvCxnSpPr>
          <p:nvPr/>
        </p:nvCxnSpPr>
        <p:spPr>
          <a:xfrm flipH="1">
            <a:off x="1873047" y="238105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63AB10BD-CFC5-4E0B-8003-21AB34857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3513" y="895816"/>
            <a:ext cx="752475" cy="333375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E915D1F-816C-4B78-B297-07757754893B}"/>
              </a:ext>
            </a:extLst>
          </p:cNvPr>
          <p:cNvCxnSpPr>
            <a:cxnSpLocks/>
          </p:cNvCxnSpPr>
          <p:nvPr/>
        </p:nvCxnSpPr>
        <p:spPr>
          <a:xfrm>
            <a:off x="1120102" y="3128142"/>
            <a:ext cx="1" cy="300858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1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6B3AF81-2679-4D67-BBDC-B325DB4BA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255" y="1591046"/>
            <a:ext cx="8941429" cy="435731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01FBB2B-A7CF-45AF-919A-70919DD4B45A}"/>
              </a:ext>
            </a:extLst>
          </p:cNvPr>
          <p:cNvSpPr txBox="1"/>
          <p:nvPr/>
        </p:nvSpPr>
        <p:spPr>
          <a:xfrm>
            <a:off x="1059255" y="570368"/>
            <a:ext cx="866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fenêtre type de frais s’ouvre: Sélectionner dans le menu déroulant le type de frais, par exemple « hôtel payé par missionné »</a:t>
            </a:r>
          </a:p>
        </p:txBody>
      </p:sp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1716750" y="1059251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fenêtre s’ouvre: renseigner le montant puis la quantité.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877441" y="4217637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fermer la fenêtre.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4446670-37F8-4649-8A50-38F8FC655C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567880"/>
            <a:ext cx="1227252" cy="114979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0F29120-0F5B-4AD5-A157-53BCF5D0C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732" y="1406944"/>
            <a:ext cx="5449177" cy="281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</a:t>
            </a:r>
            <a:r>
              <a:rPr lang="fr-FR" b="1" u="sng" dirty="0"/>
              <a:t>CANIONI Aurélia </a:t>
            </a:r>
            <a:r>
              <a:rPr lang="fr-FR" dirty="0"/>
              <a:t>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984311" y="1350020"/>
            <a:ext cx="90987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Transmettre les justificatifs </a:t>
            </a:r>
            <a:r>
              <a:rPr lang="fr-FR" u="sng" dirty="0"/>
              <a:t>au format PDF</a:t>
            </a:r>
            <a:r>
              <a:rPr lang="fr-FR" dirty="0"/>
              <a:t> à la DAF à l’adresse: </a:t>
            </a:r>
            <a:r>
              <a:rPr lang="fr-FR" dirty="0">
                <a:hlinkClick r:id="rId2"/>
              </a:rPr>
              <a:t>laurence.seta@ac-corse.fr</a:t>
            </a:r>
            <a:endParaRPr lang="fr-FR" dirty="0"/>
          </a:p>
          <a:p>
            <a:endParaRPr lang="fr-FR" dirty="0"/>
          </a:p>
          <a:p>
            <a:r>
              <a:rPr lang="fr-FR" dirty="0"/>
              <a:t>Liste des justificatifs à fournir: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Convocation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Cartes d’embarquement (pour l’avion)</a:t>
            </a:r>
          </a:p>
          <a:p>
            <a:pPr marL="285750" indent="-285750">
              <a:buFontTx/>
              <a:buChar char="-"/>
            </a:pPr>
            <a:r>
              <a:rPr lang="fr-FR" dirty="0"/>
              <a:t>Factures (hôtel, parking, </a:t>
            </a:r>
            <a:r>
              <a:rPr lang="fr-FR" dirty="0" err="1"/>
              <a:t>orlyval</a:t>
            </a:r>
            <a:r>
              <a:rPr lang="fr-FR" dirty="0"/>
              <a:t>…) </a:t>
            </a:r>
            <a:r>
              <a:rPr lang="fr-FR" u="sng" dirty="0"/>
              <a:t>avec montant</a:t>
            </a:r>
          </a:p>
          <a:p>
            <a:pPr marL="285750" indent="-285750">
              <a:buFontTx/>
              <a:buChar char="-"/>
            </a:pPr>
            <a:r>
              <a:rPr lang="fr-FR" dirty="0"/>
              <a:t>Attestation de présence si fournie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  <a:p>
            <a:r>
              <a:rPr lang="fr-FR" b="1" dirty="0"/>
              <a:t>Aucun remboursement ne sera effectué si le dossier est incomplet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246</Words>
  <Application>Microsoft Office PowerPoint</Application>
  <PresentationFormat>Grand écran</PresentationFormat>
  <Paragraphs>29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Thème Office</vt:lpstr>
      <vt:lpstr>Créer un état de frais suite à un déplacement hors académie (hors formation et examens et concours)</vt:lpstr>
      <vt:lpstr>Présentation PowerPoint</vt:lpstr>
      <vt:lpstr>Cliquer sur Créer EF</vt:lpstr>
      <vt:lpstr>Présentation PowerPoint</vt:lpstr>
      <vt:lpstr>Aller dans l’onglet Frais puis cliquer sur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38</cp:revision>
  <dcterms:created xsi:type="dcterms:W3CDTF">2020-11-12T09:16:17Z</dcterms:created>
  <dcterms:modified xsi:type="dcterms:W3CDTF">2021-09-10T08:43:10Z</dcterms:modified>
</cp:coreProperties>
</file>